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318" r:id="rId2"/>
  </p:sldIdLst>
  <p:sldSz cx="16254413" cy="82073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3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BC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78" y="2262"/>
      </p:cViewPr>
      <p:guideLst>
        <p:guide orient="horz" pos="733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1802" y="1343199"/>
            <a:ext cx="12190810" cy="2857382"/>
          </a:xfrm>
        </p:spPr>
        <p:txBody>
          <a:bodyPr anchor="b"/>
          <a:lstStyle>
            <a:lvl1pPr algn="ctr">
              <a:defRPr sz="718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802" y="4310772"/>
            <a:ext cx="12190810" cy="1981549"/>
          </a:xfrm>
        </p:spPr>
        <p:txBody>
          <a:bodyPr/>
          <a:lstStyle>
            <a:lvl1pPr marL="0" indent="0" algn="ctr">
              <a:buNone/>
              <a:defRPr sz="2872"/>
            </a:lvl1pPr>
            <a:lvl2pPr marL="547177" indent="0" algn="ctr">
              <a:buNone/>
              <a:defRPr sz="2394"/>
            </a:lvl2pPr>
            <a:lvl3pPr marL="1094354" indent="0" algn="ctr">
              <a:buNone/>
              <a:defRPr sz="2154"/>
            </a:lvl3pPr>
            <a:lvl4pPr marL="1641531" indent="0" algn="ctr">
              <a:buNone/>
              <a:defRPr sz="1915"/>
            </a:lvl4pPr>
            <a:lvl5pPr marL="2188708" indent="0" algn="ctr">
              <a:buNone/>
              <a:defRPr sz="1915"/>
            </a:lvl5pPr>
            <a:lvl6pPr marL="2735885" indent="0" algn="ctr">
              <a:buNone/>
              <a:defRPr sz="1915"/>
            </a:lvl6pPr>
            <a:lvl7pPr marL="3283062" indent="0" algn="ctr">
              <a:buNone/>
              <a:defRPr sz="1915"/>
            </a:lvl7pPr>
            <a:lvl8pPr marL="3830239" indent="0" algn="ctr">
              <a:buNone/>
              <a:defRPr sz="1915"/>
            </a:lvl8pPr>
            <a:lvl9pPr marL="4377416" indent="0" algn="ctr">
              <a:buNone/>
              <a:defRPr sz="191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2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866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2064" y="436967"/>
            <a:ext cx="3504858" cy="69553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491" y="436967"/>
            <a:ext cx="10311393" cy="69553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8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27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025" y="2046146"/>
            <a:ext cx="14019431" cy="3414039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025" y="5492483"/>
            <a:ext cx="14019431" cy="1795363"/>
          </a:xfrm>
        </p:spPr>
        <p:txBody>
          <a:bodyPr/>
          <a:lstStyle>
            <a:lvl1pPr marL="0" indent="0">
              <a:buNone/>
              <a:defRPr sz="2872">
                <a:solidFill>
                  <a:schemeClr val="tx1">
                    <a:tint val="75000"/>
                  </a:schemeClr>
                </a:solidFill>
              </a:defRPr>
            </a:lvl1pPr>
            <a:lvl2pPr marL="547177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2pPr>
            <a:lvl3pPr marL="1094354" indent="0">
              <a:buNone/>
              <a:defRPr sz="2154">
                <a:solidFill>
                  <a:schemeClr val="tx1">
                    <a:tint val="75000"/>
                  </a:schemeClr>
                </a:solidFill>
              </a:defRPr>
            </a:lvl3pPr>
            <a:lvl4pPr marL="1641531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4pPr>
            <a:lvl5pPr marL="2188708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5pPr>
            <a:lvl6pPr marL="2735885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6pPr>
            <a:lvl7pPr marL="3283062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7pPr>
            <a:lvl8pPr marL="3830239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8pPr>
            <a:lvl9pPr marL="4377416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17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491" y="2184834"/>
            <a:ext cx="6908126" cy="5207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8796" y="2184834"/>
            <a:ext cx="6908126" cy="5207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07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8" y="436967"/>
            <a:ext cx="14019431" cy="15863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609" y="2011948"/>
            <a:ext cx="6876378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609" y="2997972"/>
            <a:ext cx="6876378" cy="4409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8796" y="2011948"/>
            <a:ext cx="6910243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8796" y="2997972"/>
            <a:ext cx="6910243" cy="44095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0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43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5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9" y="547158"/>
            <a:ext cx="5242471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242" y="1181711"/>
            <a:ext cx="8228797" cy="5832556"/>
          </a:xfrm>
        </p:spPr>
        <p:txBody>
          <a:bodyPr/>
          <a:lstStyle>
            <a:lvl1pPr>
              <a:defRPr sz="3830"/>
            </a:lvl1pPr>
            <a:lvl2pPr>
              <a:defRPr sz="3351"/>
            </a:lvl2pPr>
            <a:lvl3pPr>
              <a:defRPr sz="2872"/>
            </a:lvl3pPr>
            <a:lvl4pPr>
              <a:defRPr sz="2394"/>
            </a:lvl4pPr>
            <a:lvl5pPr>
              <a:defRPr sz="2394"/>
            </a:lvl5pPr>
            <a:lvl6pPr>
              <a:defRPr sz="2394"/>
            </a:lvl6pPr>
            <a:lvl7pPr>
              <a:defRPr sz="2394"/>
            </a:lvl7pPr>
            <a:lvl8pPr>
              <a:defRPr sz="2394"/>
            </a:lvl8pPr>
            <a:lvl9pPr>
              <a:defRPr sz="239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609" y="2462213"/>
            <a:ext cx="5242471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3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609" y="547158"/>
            <a:ext cx="5242471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242" y="1181711"/>
            <a:ext cx="8228797" cy="5832556"/>
          </a:xfrm>
        </p:spPr>
        <p:txBody>
          <a:bodyPr anchor="t"/>
          <a:lstStyle>
            <a:lvl1pPr marL="0" indent="0">
              <a:buNone/>
              <a:defRPr sz="3830"/>
            </a:lvl1pPr>
            <a:lvl2pPr marL="547177" indent="0">
              <a:buNone/>
              <a:defRPr sz="3351"/>
            </a:lvl2pPr>
            <a:lvl3pPr marL="1094354" indent="0">
              <a:buNone/>
              <a:defRPr sz="2872"/>
            </a:lvl3pPr>
            <a:lvl4pPr marL="1641531" indent="0">
              <a:buNone/>
              <a:defRPr sz="2394"/>
            </a:lvl4pPr>
            <a:lvl5pPr marL="2188708" indent="0">
              <a:buNone/>
              <a:defRPr sz="2394"/>
            </a:lvl5pPr>
            <a:lvl6pPr marL="2735885" indent="0">
              <a:buNone/>
              <a:defRPr sz="2394"/>
            </a:lvl6pPr>
            <a:lvl7pPr marL="3283062" indent="0">
              <a:buNone/>
              <a:defRPr sz="2394"/>
            </a:lvl7pPr>
            <a:lvl8pPr marL="3830239" indent="0">
              <a:buNone/>
              <a:defRPr sz="2394"/>
            </a:lvl8pPr>
            <a:lvl9pPr marL="4377416" indent="0">
              <a:buNone/>
              <a:defRPr sz="239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609" y="2462213"/>
            <a:ext cx="5242471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868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491" y="436967"/>
            <a:ext cx="14019431" cy="1586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491" y="2184834"/>
            <a:ext cx="14019431" cy="52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491" y="7607021"/>
            <a:ext cx="3657243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DC12-588E-4FC6-9F9A-DED2A9B56F20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275" y="7607021"/>
            <a:ext cx="5485864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9679" y="7607021"/>
            <a:ext cx="3657243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7ACCD-85A9-4C88-BBC9-D5EB06980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8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094354" rtl="0" eaLnBrk="1" latinLnBrk="0" hangingPunct="1">
        <a:lnSpc>
          <a:spcPct val="90000"/>
        </a:lnSpc>
        <a:spcBef>
          <a:spcPct val="0"/>
        </a:spcBef>
        <a:buNone/>
        <a:defRPr sz="5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588" indent="-273588" algn="l" defTabSz="1094354" rtl="0" eaLnBrk="1" latinLnBrk="0" hangingPunct="1">
        <a:lnSpc>
          <a:spcPct val="90000"/>
        </a:lnSpc>
        <a:spcBef>
          <a:spcPts val="1197"/>
        </a:spcBef>
        <a:buFont typeface="Arial" panose="020B0604020202020204" pitchFamily="34" charset="0"/>
        <a:buChar char="•"/>
        <a:defRPr sz="3351" kern="1200">
          <a:solidFill>
            <a:schemeClr val="tx1"/>
          </a:solidFill>
          <a:latin typeface="+mn-lt"/>
          <a:ea typeface="+mn-ea"/>
          <a:cs typeface="+mn-cs"/>
        </a:defRPr>
      </a:lvl1pPr>
      <a:lvl2pPr marL="820765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872" kern="1200">
          <a:solidFill>
            <a:schemeClr val="tx1"/>
          </a:solidFill>
          <a:latin typeface="+mn-lt"/>
          <a:ea typeface="+mn-ea"/>
          <a:cs typeface="+mn-cs"/>
        </a:defRPr>
      </a:lvl2pPr>
      <a:lvl3pPr marL="1367942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3pPr>
      <a:lvl4pPr marL="1915119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462296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3009473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556650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4103827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651004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1pPr>
      <a:lvl2pPr marL="547177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2pPr>
      <a:lvl3pPr marL="1094354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3pPr>
      <a:lvl4pPr marL="1641531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188708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2735885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283062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3830239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377416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91144D87-8C6F-4C4A-8D04-3B44A086A52D}"/>
              </a:ext>
            </a:extLst>
          </p:cNvPr>
          <p:cNvSpPr/>
          <p:nvPr/>
        </p:nvSpPr>
        <p:spPr>
          <a:xfrm>
            <a:off x="5162" y="-13247"/>
            <a:ext cx="16255603" cy="820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39" dirty="0"/>
          </a:p>
        </p:txBody>
      </p:sp>
      <p:pic>
        <p:nvPicPr>
          <p:cNvPr id="184" name="图片 183">
            <a:extLst>
              <a:ext uri="{FF2B5EF4-FFF2-40B4-BE49-F238E27FC236}">
                <a16:creationId xmlns:a16="http://schemas.microsoft.com/office/drawing/2014/main" id="{9BF03B90-3D5A-5DBC-D667-31C4A6F394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424" y="5171319"/>
            <a:ext cx="1349370" cy="792000"/>
          </a:xfrm>
          <a:prstGeom prst="rect">
            <a:avLst/>
          </a:prstGeom>
        </p:spPr>
      </p:pic>
      <p:pic>
        <p:nvPicPr>
          <p:cNvPr id="185" name="图片 184">
            <a:extLst>
              <a:ext uri="{FF2B5EF4-FFF2-40B4-BE49-F238E27FC236}">
                <a16:creationId xmlns:a16="http://schemas.microsoft.com/office/drawing/2014/main" id="{4161B0A1-10F9-24DD-424A-460D476669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362" y="5171319"/>
            <a:ext cx="1349370" cy="792000"/>
          </a:xfrm>
          <a:prstGeom prst="rect">
            <a:avLst/>
          </a:prstGeom>
        </p:spPr>
      </p:pic>
      <p:pic>
        <p:nvPicPr>
          <p:cNvPr id="193" name="图片 192">
            <a:extLst>
              <a:ext uri="{FF2B5EF4-FFF2-40B4-BE49-F238E27FC236}">
                <a16:creationId xmlns:a16="http://schemas.microsoft.com/office/drawing/2014/main" id="{0C35E831-EFBB-DFCA-70FB-DB476C9F160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300" y="5171319"/>
            <a:ext cx="1349370" cy="792000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id="{A2243A83-4DDD-B4E0-75D5-7C2BFAA89F7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8238" y="5171319"/>
            <a:ext cx="1349370" cy="792000"/>
          </a:xfrm>
          <a:prstGeom prst="rect">
            <a:avLst/>
          </a:prstGeom>
        </p:spPr>
      </p:pic>
      <p:pic>
        <p:nvPicPr>
          <p:cNvPr id="195" name="图片 194">
            <a:extLst>
              <a:ext uri="{FF2B5EF4-FFF2-40B4-BE49-F238E27FC236}">
                <a16:creationId xmlns:a16="http://schemas.microsoft.com/office/drawing/2014/main" id="{8D2F8F73-D378-41A8-1735-63D76E44582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7176" y="5171319"/>
            <a:ext cx="1349370" cy="792000"/>
          </a:xfrm>
          <a:prstGeom prst="rect">
            <a:avLst/>
          </a:prstGeom>
        </p:spPr>
      </p:pic>
      <p:pic>
        <p:nvPicPr>
          <p:cNvPr id="196" name="图片 195">
            <a:extLst>
              <a:ext uri="{FF2B5EF4-FFF2-40B4-BE49-F238E27FC236}">
                <a16:creationId xmlns:a16="http://schemas.microsoft.com/office/drawing/2014/main" id="{814C79D0-6988-A93C-8D2E-D01F8F5FA58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6114" y="5171319"/>
            <a:ext cx="1349370" cy="792000"/>
          </a:xfrm>
          <a:prstGeom prst="rect">
            <a:avLst/>
          </a:prstGeom>
        </p:spPr>
      </p:pic>
      <p:pic>
        <p:nvPicPr>
          <p:cNvPr id="197" name="图片 196">
            <a:extLst>
              <a:ext uri="{FF2B5EF4-FFF2-40B4-BE49-F238E27FC236}">
                <a16:creationId xmlns:a16="http://schemas.microsoft.com/office/drawing/2014/main" id="{E1C8AE8E-19C9-A653-1F1E-BD9BF07764F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5052" y="5171319"/>
            <a:ext cx="1349370" cy="792000"/>
          </a:xfrm>
          <a:prstGeom prst="rect">
            <a:avLst/>
          </a:prstGeom>
        </p:spPr>
      </p:pic>
      <p:pic>
        <p:nvPicPr>
          <p:cNvPr id="198" name="图片 197">
            <a:extLst>
              <a:ext uri="{FF2B5EF4-FFF2-40B4-BE49-F238E27FC236}">
                <a16:creationId xmlns:a16="http://schemas.microsoft.com/office/drawing/2014/main" id="{FC27FD32-A0CA-643F-A6EC-DED0B686A41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3990" y="5171319"/>
            <a:ext cx="1349370" cy="792000"/>
          </a:xfrm>
          <a:prstGeom prst="rect">
            <a:avLst/>
          </a:prstGeom>
        </p:spPr>
      </p:pic>
      <p:pic>
        <p:nvPicPr>
          <p:cNvPr id="175" name="图片 174">
            <a:extLst>
              <a:ext uri="{FF2B5EF4-FFF2-40B4-BE49-F238E27FC236}">
                <a16:creationId xmlns:a16="http://schemas.microsoft.com/office/drawing/2014/main" id="{487A5004-6D59-1B31-AC1B-EB801074F91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424" y="3803167"/>
            <a:ext cx="1349370" cy="792000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4B1C4860-FD37-23B1-32D7-ED36DCAF83E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815" y="3803167"/>
            <a:ext cx="1349370" cy="792000"/>
          </a:xfrm>
          <a:prstGeom prst="rect">
            <a:avLst/>
          </a:prstGeom>
        </p:spPr>
      </p:pic>
      <p:pic>
        <p:nvPicPr>
          <p:cNvPr id="177" name="图片 176">
            <a:extLst>
              <a:ext uri="{FF2B5EF4-FFF2-40B4-BE49-F238E27FC236}">
                <a16:creationId xmlns:a16="http://schemas.microsoft.com/office/drawing/2014/main" id="{34E96FBC-5106-01CC-D5CB-F6B277E1CB9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06" y="3803167"/>
            <a:ext cx="1349370" cy="792000"/>
          </a:xfrm>
          <a:prstGeom prst="rect">
            <a:avLst/>
          </a:prstGeom>
        </p:spPr>
      </p:pic>
      <p:pic>
        <p:nvPicPr>
          <p:cNvPr id="178" name="图片 177">
            <a:extLst>
              <a:ext uri="{FF2B5EF4-FFF2-40B4-BE49-F238E27FC236}">
                <a16:creationId xmlns:a16="http://schemas.microsoft.com/office/drawing/2014/main" id="{10621311-7D8F-AB4E-09EA-D71B0212B40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597" y="3803167"/>
            <a:ext cx="1349370" cy="792000"/>
          </a:xfrm>
          <a:prstGeom prst="rect">
            <a:avLst/>
          </a:prstGeom>
        </p:spPr>
      </p:pic>
      <p:pic>
        <p:nvPicPr>
          <p:cNvPr id="179" name="图片 178">
            <a:extLst>
              <a:ext uri="{FF2B5EF4-FFF2-40B4-BE49-F238E27FC236}">
                <a16:creationId xmlns:a16="http://schemas.microsoft.com/office/drawing/2014/main" id="{C49FC44B-86D0-BB7F-36D0-462FC481F7D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988" y="3803167"/>
            <a:ext cx="1349370" cy="792000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id="{A5A57E13-65D9-6044-22D6-07047EAB34F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8379" y="3803167"/>
            <a:ext cx="1349370" cy="792000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719F4D61-4305-2A95-EE95-89928DC4D6C9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9770" y="3803167"/>
            <a:ext cx="1349370" cy="792000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DC7B5588-5C1E-1411-48A8-887AEB75519E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1160" y="3803167"/>
            <a:ext cx="1349370" cy="792000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id="{4E06B33A-7BD5-182C-87C6-4D3A018C293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424" y="2723047"/>
            <a:ext cx="1349370" cy="792000"/>
          </a:xfrm>
          <a:prstGeom prst="rect">
            <a:avLst/>
          </a:prstGeom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id="{E83C11BF-8518-31E3-2498-F95DD80875E8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815" y="2723047"/>
            <a:ext cx="1349370" cy="792000"/>
          </a:xfrm>
          <a:prstGeom prst="rect">
            <a:avLst/>
          </a:prstGeom>
        </p:spPr>
      </p:pic>
      <p:pic>
        <p:nvPicPr>
          <p:cNvPr id="168" name="图片 167">
            <a:extLst>
              <a:ext uri="{FF2B5EF4-FFF2-40B4-BE49-F238E27FC236}">
                <a16:creationId xmlns:a16="http://schemas.microsoft.com/office/drawing/2014/main" id="{0817BE7A-0A49-9277-5401-0DFD2D02533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06" y="2723047"/>
            <a:ext cx="1349370" cy="792000"/>
          </a:xfrm>
          <a:prstGeom prst="rect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id="{EF2C5716-FB59-FD87-0ED8-AB4C716B2AA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597" y="2723047"/>
            <a:ext cx="1349370" cy="792000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71FA0650-6C0F-383F-BD5E-8AD222B7DCDA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988" y="2723047"/>
            <a:ext cx="1349370" cy="792000"/>
          </a:xfrm>
          <a:prstGeom prst="rect">
            <a:avLst/>
          </a:prstGeom>
        </p:spPr>
      </p:pic>
      <p:pic>
        <p:nvPicPr>
          <p:cNvPr id="171" name="图片 170">
            <a:extLst>
              <a:ext uri="{FF2B5EF4-FFF2-40B4-BE49-F238E27FC236}">
                <a16:creationId xmlns:a16="http://schemas.microsoft.com/office/drawing/2014/main" id="{ACEDFFEB-13A0-BFCC-8460-496A18004B0C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8379" y="2723047"/>
            <a:ext cx="1349370" cy="792000"/>
          </a:xfrm>
          <a:prstGeom prst="rect">
            <a:avLst/>
          </a:prstGeom>
        </p:spPr>
      </p:pic>
      <p:pic>
        <p:nvPicPr>
          <p:cNvPr id="172" name="图片 171">
            <a:extLst>
              <a:ext uri="{FF2B5EF4-FFF2-40B4-BE49-F238E27FC236}">
                <a16:creationId xmlns:a16="http://schemas.microsoft.com/office/drawing/2014/main" id="{0A3539AB-823A-B661-4495-41ECC1113281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9770" y="2723047"/>
            <a:ext cx="1349370" cy="792000"/>
          </a:xfrm>
          <a:prstGeom prst="rect">
            <a:avLst/>
          </a:prstGeom>
        </p:spPr>
      </p:pic>
      <p:pic>
        <p:nvPicPr>
          <p:cNvPr id="173" name="图片 172">
            <a:extLst>
              <a:ext uri="{FF2B5EF4-FFF2-40B4-BE49-F238E27FC236}">
                <a16:creationId xmlns:a16="http://schemas.microsoft.com/office/drawing/2014/main" id="{E0685A3D-643F-AF78-430C-54DE541300E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1160" y="2723047"/>
            <a:ext cx="1349370" cy="792000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FF79F974-4746-2FF9-908F-0D4DBD61D82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521" y="202679"/>
            <a:ext cx="1349370" cy="79200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3EE10006-4186-9ADB-769B-BFAC9981285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912" y="202679"/>
            <a:ext cx="1349370" cy="792000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8102AD9D-2366-6C39-BDFC-7BA2579D1F2C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303" y="202679"/>
            <a:ext cx="1349370" cy="792000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4637BB61-C402-B004-0145-95E1479564B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694" y="202679"/>
            <a:ext cx="1349370" cy="79200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10FCC9A1-585D-A772-8AED-ABD441019B67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085" y="202679"/>
            <a:ext cx="1349370" cy="792000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73767362-82AD-7C18-D0F7-54B1E09E970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9476" y="202679"/>
            <a:ext cx="1349370" cy="792000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70EC9DEE-0FA5-A8CE-C38A-21D58EF316DB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0867" y="202679"/>
            <a:ext cx="1349370" cy="792000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9A799B52-5D09-AD5C-1615-142129FF2BA6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2257" y="202679"/>
            <a:ext cx="1349370" cy="792000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EBC90F10-528A-A7C5-F6FA-015712C45C63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521" y="1282887"/>
            <a:ext cx="1349370" cy="792000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id="{6227BE05-2691-E16E-F57E-5283A3FB6698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912" y="1282887"/>
            <a:ext cx="1349370" cy="792000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E83E30E5-AE18-D2DB-6B8A-22FF534987E0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303" y="1282887"/>
            <a:ext cx="1349370" cy="792000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6DCE9573-CB40-4787-C6F2-862D2721F311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694" y="1282887"/>
            <a:ext cx="1349370" cy="792000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CA313255-4C6C-7B6F-D098-431445351748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085" y="1282887"/>
            <a:ext cx="1349370" cy="792000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62E2F679-6555-4B43-7F7E-4B8F1AB4BE6F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9476" y="1282887"/>
            <a:ext cx="1349370" cy="792000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3E42B37B-B357-8999-1C39-C268172D8C98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0867" y="1282887"/>
            <a:ext cx="1349370" cy="792000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id="{E5320087-F940-39FA-DC46-894825D38E17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2257" y="1282887"/>
            <a:ext cx="1349370" cy="79200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5A645EE8-80E9-40CD-95B9-9C00D19705A1}"/>
              </a:ext>
            </a:extLst>
          </p:cNvPr>
          <p:cNvSpPr txBox="1"/>
          <p:nvPr/>
        </p:nvSpPr>
        <p:spPr>
          <a:xfrm>
            <a:off x="77171" y="1282801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(a)</a:t>
            </a:r>
          </a:p>
          <a:p>
            <a:r>
              <a:rPr lang="en-US" altLang="zh-CN" sz="2400" b="1" dirty="0"/>
              <a:t>NC</a:t>
            </a:r>
            <a:endParaRPr lang="zh-CN" altLang="en-US" sz="24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CCD376-0156-4704-9B1B-E0520A390EE4}"/>
              </a:ext>
            </a:extLst>
          </p:cNvPr>
          <p:cNvSpPr txBox="1"/>
          <p:nvPr/>
        </p:nvSpPr>
        <p:spPr>
          <a:xfrm>
            <a:off x="77170" y="3731073"/>
            <a:ext cx="192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(b)</a:t>
            </a:r>
          </a:p>
          <a:p>
            <a:r>
              <a:rPr lang="en-US" altLang="zh-CN" sz="2400" b="1" dirty="0"/>
              <a:t>MCI vs NC</a:t>
            </a:r>
            <a:endParaRPr lang="zh-CN" altLang="en-US" sz="24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60DBE78-574B-4938-92EC-631E349141AF}"/>
              </a:ext>
            </a:extLst>
          </p:cNvPr>
          <p:cNvCxnSpPr>
            <a:cxnSpLocks/>
          </p:cNvCxnSpPr>
          <p:nvPr/>
        </p:nvCxnSpPr>
        <p:spPr>
          <a:xfrm>
            <a:off x="3252913" y="7456658"/>
            <a:ext cx="108798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E6A4547F-ED28-47F6-BB04-BB66D06409F2}"/>
              </a:ext>
            </a:extLst>
          </p:cNvPr>
          <p:cNvSpPr txBox="1"/>
          <p:nvPr/>
        </p:nvSpPr>
        <p:spPr>
          <a:xfrm>
            <a:off x="2631669" y="7261224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60</a:t>
            </a:r>
            <a:endParaRPr lang="zh-CN" altLang="en-US" sz="24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1CA2007-04B4-4573-888D-7AF461C50295}"/>
              </a:ext>
            </a:extLst>
          </p:cNvPr>
          <p:cNvSpPr txBox="1"/>
          <p:nvPr/>
        </p:nvSpPr>
        <p:spPr>
          <a:xfrm>
            <a:off x="14271858" y="7261224"/>
            <a:ext cx="863477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90</a:t>
            </a:r>
            <a:endParaRPr lang="zh-CN" altLang="en-US" sz="24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C293C8F-E6D8-4793-A695-086967A5227A}"/>
              </a:ext>
            </a:extLst>
          </p:cNvPr>
          <p:cNvSpPr txBox="1"/>
          <p:nvPr/>
        </p:nvSpPr>
        <p:spPr>
          <a:xfrm>
            <a:off x="8261076" y="7589885"/>
            <a:ext cx="86347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Age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BC11974-ACE2-403A-B1F8-C32BD2D90C1F}"/>
              </a:ext>
            </a:extLst>
          </p:cNvPr>
          <p:cNvSpPr txBox="1"/>
          <p:nvPr/>
        </p:nvSpPr>
        <p:spPr>
          <a:xfrm>
            <a:off x="15752209" y="4771121"/>
            <a:ext cx="31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40035CA-3597-4F61-95F4-56F56F821853}"/>
              </a:ext>
            </a:extLst>
          </p:cNvPr>
          <p:cNvSpPr txBox="1"/>
          <p:nvPr/>
        </p:nvSpPr>
        <p:spPr>
          <a:xfrm>
            <a:off x="15752201" y="3421657"/>
            <a:ext cx="638482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0.5</a:t>
            </a:r>
            <a:endParaRPr lang="zh-CN" altLang="en-US" sz="20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EA7DCE9-F357-477C-B445-932B9E104442}"/>
              </a:ext>
            </a:extLst>
          </p:cNvPr>
          <p:cNvSpPr txBox="1"/>
          <p:nvPr/>
        </p:nvSpPr>
        <p:spPr>
          <a:xfrm>
            <a:off x="15752209" y="2072191"/>
            <a:ext cx="317828" cy="40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endParaRPr lang="zh-CN" altLang="en-US" sz="2000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BE0E1B49-9992-4BF6-A20B-24033E2A851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688696" y="2187583"/>
            <a:ext cx="109401" cy="2782430"/>
          </a:xfrm>
          <a:prstGeom prst="rect">
            <a:avLst/>
          </a:prstGeom>
        </p:spPr>
      </p:pic>
      <p:sp>
        <p:nvSpPr>
          <p:cNvPr id="186" name="文本框 185">
            <a:extLst>
              <a:ext uri="{FF2B5EF4-FFF2-40B4-BE49-F238E27FC236}">
                <a16:creationId xmlns:a16="http://schemas.microsoft.com/office/drawing/2014/main" id="{A70FAF22-B307-E850-0DBE-AF3E7B92006E}"/>
              </a:ext>
            </a:extLst>
          </p:cNvPr>
          <p:cNvSpPr txBox="1"/>
          <p:nvPr/>
        </p:nvSpPr>
        <p:spPr>
          <a:xfrm>
            <a:off x="89366" y="6190764"/>
            <a:ext cx="1865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(c)</a:t>
            </a:r>
          </a:p>
          <a:p>
            <a:r>
              <a:rPr lang="en-US" altLang="zh-CN" sz="2400" b="1" dirty="0"/>
              <a:t>AD vs NC</a:t>
            </a:r>
            <a:endParaRPr lang="zh-CN" altLang="en-US" sz="2400" b="1" dirty="0"/>
          </a:p>
        </p:txBody>
      </p: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D5CEB63F-79FE-54A6-20B3-BD95BEAB52CA}"/>
              </a:ext>
            </a:extLst>
          </p:cNvPr>
          <p:cNvGrpSpPr/>
          <p:nvPr/>
        </p:nvGrpSpPr>
        <p:grpSpPr>
          <a:xfrm>
            <a:off x="2364864" y="6251439"/>
            <a:ext cx="12401936" cy="792000"/>
            <a:chOff x="2375228" y="6408613"/>
            <a:chExt cx="12401936" cy="792000"/>
          </a:xfrm>
        </p:grpSpPr>
        <p:pic>
          <p:nvPicPr>
            <p:cNvPr id="218" name="图片 217">
              <a:extLst>
                <a:ext uri="{FF2B5EF4-FFF2-40B4-BE49-F238E27FC236}">
                  <a16:creationId xmlns:a16="http://schemas.microsoft.com/office/drawing/2014/main" id="{C46C9E15-958E-B0D6-D55D-FB0FE057E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5228" y="6408613"/>
              <a:ext cx="1349370" cy="792000"/>
            </a:xfrm>
            <a:prstGeom prst="rect">
              <a:avLst/>
            </a:prstGeom>
          </p:spPr>
        </p:pic>
        <p:pic>
          <p:nvPicPr>
            <p:cNvPr id="219" name="图片 218">
              <a:extLst>
                <a:ext uri="{FF2B5EF4-FFF2-40B4-BE49-F238E27FC236}">
                  <a16:creationId xmlns:a16="http://schemas.microsoft.com/office/drawing/2014/main" id="{B704564D-9E1A-A0DD-D3B9-84002FCE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4166" y="6408613"/>
              <a:ext cx="1349370" cy="792000"/>
            </a:xfrm>
            <a:prstGeom prst="rect">
              <a:avLst/>
            </a:prstGeom>
          </p:spPr>
        </p:pic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4EC5EBCC-C8B8-1226-18AC-67D79BC86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3104" y="6408613"/>
              <a:ext cx="1349370" cy="792000"/>
            </a:xfrm>
            <a:prstGeom prst="rect">
              <a:avLst/>
            </a:prstGeom>
          </p:spPr>
        </p:pic>
        <p:pic>
          <p:nvPicPr>
            <p:cNvPr id="221" name="图片 220">
              <a:extLst>
                <a:ext uri="{FF2B5EF4-FFF2-40B4-BE49-F238E27FC236}">
                  <a16:creationId xmlns:a16="http://schemas.microsoft.com/office/drawing/2014/main" id="{7DE9E6FB-BBEE-53C4-91D6-3522796C7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042" y="6408613"/>
              <a:ext cx="1349370" cy="792000"/>
            </a:xfrm>
            <a:prstGeom prst="rect">
              <a:avLst/>
            </a:prstGeom>
          </p:spPr>
        </p:pic>
        <p:pic>
          <p:nvPicPr>
            <p:cNvPr id="222" name="图片 221">
              <a:extLst>
                <a:ext uri="{FF2B5EF4-FFF2-40B4-BE49-F238E27FC236}">
                  <a16:creationId xmlns:a16="http://schemas.microsoft.com/office/drawing/2014/main" id="{F8012FC0-2F9B-158E-F12D-5AE03F8E3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0980" y="6408613"/>
              <a:ext cx="1349370" cy="792000"/>
            </a:xfrm>
            <a:prstGeom prst="rect">
              <a:avLst/>
            </a:prstGeom>
          </p:spPr>
        </p:pic>
        <p:pic>
          <p:nvPicPr>
            <p:cNvPr id="223" name="图片 222">
              <a:extLst>
                <a:ext uri="{FF2B5EF4-FFF2-40B4-BE49-F238E27FC236}">
                  <a16:creationId xmlns:a16="http://schemas.microsoft.com/office/drawing/2014/main" id="{EDA04E04-1342-CE31-BE55-71429C4C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69918" y="6408613"/>
              <a:ext cx="1349370" cy="792000"/>
            </a:xfrm>
            <a:prstGeom prst="rect">
              <a:avLst/>
            </a:prstGeom>
          </p:spPr>
        </p:pic>
        <p:pic>
          <p:nvPicPr>
            <p:cNvPr id="224" name="图片 223">
              <a:extLst>
                <a:ext uri="{FF2B5EF4-FFF2-40B4-BE49-F238E27FC236}">
                  <a16:creationId xmlns:a16="http://schemas.microsoft.com/office/drawing/2014/main" id="{245C6872-4CF6-FE2E-9758-ECD5F4892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8856" y="6408613"/>
              <a:ext cx="1349370" cy="792000"/>
            </a:xfrm>
            <a:prstGeom prst="rect">
              <a:avLst/>
            </a:prstGeom>
          </p:spPr>
        </p:pic>
        <p:pic>
          <p:nvPicPr>
            <p:cNvPr id="225" name="图片 224">
              <a:extLst>
                <a:ext uri="{FF2B5EF4-FFF2-40B4-BE49-F238E27FC236}">
                  <a16:creationId xmlns:a16="http://schemas.microsoft.com/office/drawing/2014/main" id="{CA440DBF-B9E2-CF9E-039E-FFB8DCBF6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27794" y="6408613"/>
              <a:ext cx="1349370" cy="7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848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4077</TotalTime>
  <Words>22</Words>
  <Application>Microsoft Office PowerPoint</Application>
  <PresentationFormat>自定义</PresentationFormat>
  <Paragraphs>12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XIONG DI</dc:creator>
  <cp:lastModifiedBy>竣飞 黄</cp:lastModifiedBy>
  <cp:revision>119</cp:revision>
  <dcterms:created xsi:type="dcterms:W3CDTF">2022-04-05T09:10:02Z</dcterms:created>
  <dcterms:modified xsi:type="dcterms:W3CDTF">2025-07-12T08:40:36Z</dcterms:modified>
</cp:coreProperties>
</file>